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75" r:id="rId5"/>
    <p:sldId id="259" r:id="rId6"/>
    <p:sldId id="276" r:id="rId7"/>
    <p:sldId id="274" r:id="rId8"/>
    <p:sldId id="260" r:id="rId9"/>
    <p:sldId id="261" r:id="rId10"/>
    <p:sldId id="262" r:id="rId11"/>
    <p:sldId id="265" r:id="rId12"/>
    <p:sldId id="264" r:id="rId13"/>
    <p:sldId id="277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92B8C76-6A27-054F-9F45-2433FA566C5E}">
          <p14:sldIdLst>
            <p14:sldId id="256"/>
            <p14:sldId id="257"/>
            <p14:sldId id="258"/>
            <p14:sldId id="275"/>
            <p14:sldId id="259"/>
            <p14:sldId id="276"/>
            <p14:sldId id="274"/>
            <p14:sldId id="260"/>
            <p14:sldId id="261"/>
            <p14:sldId id="262"/>
            <p14:sldId id="265"/>
            <p14:sldId id="264"/>
            <p14:sldId id="277"/>
            <p14:sldId id="266"/>
            <p14:sldId id="267"/>
            <p14:sldId id="268"/>
          </p14:sldIdLst>
        </p14:section>
        <p14:section name="Backup" id="{AD981555-8004-2E4B-9EB9-5B5A27C6AB32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CAC2C9-01EA-D44B-BA4C-12CC1BE3A437}" v="3" dt="2020-01-09T11:29:17.6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81497" autoAdjust="0"/>
  </p:normalViewPr>
  <p:slideViewPr>
    <p:cSldViewPr snapToGrid="0">
      <p:cViewPr varScale="1">
        <p:scale>
          <a:sx n="122" d="100"/>
          <a:sy n="122" d="100"/>
        </p:scale>
        <p:origin x="10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bmeier Martin, FG-210" userId="865c295b-33d6-4e58-9227-4d39988f6c2e" providerId="ADAL" clId="{87CAC2C9-01EA-D44B-BA4C-12CC1BE3A437}"/>
    <pc:docChg chg="custSel addSld modSld">
      <pc:chgData name="Dobmeier Martin, FG-210" userId="865c295b-33d6-4e58-9227-4d39988f6c2e" providerId="ADAL" clId="{87CAC2C9-01EA-D44B-BA4C-12CC1BE3A437}" dt="2020-01-09T11:31:42.768" v="117" actId="20577"/>
      <pc:docMkLst>
        <pc:docMk/>
      </pc:docMkLst>
      <pc:sldChg chg="add">
        <pc:chgData name="Dobmeier Martin, FG-210" userId="865c295b-33d6-4e58-9227-4d39988f6c2e" providerId="ADAL" clId="{87CAC2C9-01EA-D44B-BA4C-12CC1BE3A437}" dt="2020-01-09T11:29:17.685" v="2"/>
        <pc:sldMkLst>
          <pc:docMk/>
          <pc:sldMk cId="2876476837" sldId="264"/>
        </pc:sldMkLst>
      </pc:sldChg>
      <pc:sldChg chg="modSp add">
        <pc:chgData name="Dobmeier Martin, FG-210" userId="865c295b-33d6-4e58-9227-4d39988f6c2e" providerId="ADAL" clId="{87CAC2C9-01EA-D44B-BA4C-12CC1BE3A437}" dt="2020-01-09T11:30:31.771" v="41" actId="20577"/>
        <pc:sldMkLst>
          <pc:docMk/>
          <pc:sldMk cId="1999989360" sldId="266"/>
        </pc:sldMkLst>
        <pc:spChg chg="mod">
          <ac:chgData name="Dobmeier Martin, FG-210" userId="865c295b-33d6-4e58-9227-4d39988f6c2e" providerId="ADAL" clId="{87CAC2C9-01EA-D44B-BA4C-12CC1BE3A437}" dt="2020-01-09T11:30:31.771" v="41" actId="20577"/>
          <ac:spMkLst>
            <pc:docMk/>
            <pc:sldMk cId="1999989360" sldId="266"/>
            <ac:spMk id="3" creationId="{00000000-0000-0000-0000-000000000000}"/>
          </ac:spMkLst>
        </pc:spChg>
      </pc:sldChg>
      <pc:sldChg chg="add">
        <pc:chgData name="Dobmeier Martin, FG-210" userId="865c295b-33d6-4e58-9227-4d39988f6c2e" providerId="ADAL" clId="{87CAC2C9-01EA-D44B-BA4C-12CC1BE3A437}" dt="2020-01-09T11:29:04.379" v="0"/>
        <pc:sldMkLst>
          <pc:docMk/>
          <pc:sldMk cId="1965938538" sldId="267"/>
        </pc:sldMkLst>
      </pc:sldChg>
      <pc:sldChg chg="modSp add">
        <pc:chgData name="Dobmeier Martin, FG-210" userId="865c295b-33d6-4e58-9227-4d39988f6c2e" providerId="ADAL" clId="{87CAC2C9-01EA-D44B-BA4C-12CC1BE3A437}" dt="2020-01-09T11:31:42.768" v="117" actId="20577"/>
        <pc:sldMkLst>
          <pc:docMk/>
          <pc:sldMk cId="1516603243" sldId="268"/>
        </pc:sldMkLst>
        <pc:spChg chg="mod">
          <ac:chgData name="Dobmeier Martin, FG-210" userId="865c295b-33d6-4e58-9227-4d39988f6c2e" providerId="ADAL" clId="{87CAC2C9-01EA-D44B-BA4C-12CC1BE3A437}" dt="2020-01-09T11:31:42.768" v="117" actId="20577"/>
          <ac:spMkLst>
            <pc:docMk/>
            <pc:sldMk cId="1516603243" sldId="268"/>
            <ac:spMk id="3" creationId="{00000000-0000-0000-0000-000000000000}"/>
          </ac:spMkLst>
        </pc:spChg>
      </pc:sldChg>
      <pc:sldChg chg="modSp add">
        <pc:chgData name="Dobmeier Martin, FG-210" userId="865c295b-33d6-4e58-9227-4d39988f6c2e" providerId="ADAL" clId="{87CAC2C9-01EA-D44B-BA4C-12CC1BE3A437}" dt="2020-01-09T11:29:24.191" v="12" actId="20577"/>
        <pc:sldMkLst>
          <pc:docMk/>
          <pc:sldMk cId="1489772906" sldId="277"/>
        </pc:sldMkLst>
        <pc:spChg chg="mod">
          <ac:chgData name="Dobmeier Martin, FG-210" userId="865c295b-33d6-4e58-9227-4d39988f6c2e" providerId="ADAL" clId="{87CAC2C9-01EA-D44B-BA4C-12CC1BE3A437}" dt="2020-01-09T11:29:24.191" v="12" actId="20577"/>
          <ac:spMkLst>
            <pc:docMk/>
            <pc:sldMk cId="1489772906" sldId="277"/>
            <ac:spMk id="2" creationId="{D76FD38C-F1A9-ED4B-B942-B87835B46995}"/>
          </ac:spMkLst>
        </pc:spChg>
      </pc:sldChg>
    </pc:docChg>
  </pc:docChgLst>
</pc:chgInfo>
</file>

<file path=ppt/media/image1.jpeg>
</file>

<file path=ppt/media/image2.jpeg>
</file>

<file path=ppt/media/image3.jpeg>
</file>

<file path=ppt/media/image4.jpeg>
</file>

<file path=ppt/media/image5.gif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3835CF-3A69-4A10-B3CF-F6473653251A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42A695-56CB-4FAF-8355-FA0725C3BE2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393439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did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like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sessions</a:t>
            </a:r>
            <a:r>
              <a:rPr lang="de-DE" baseline="0" dirty="0"/>
              <a:t> so </a:t>
            </a:r>
            <a:r>
              <a:rPr lang="de-DE" baseline="0" dirty="0" err="1"/>
              <a:t>far</a:t>
            </a:r>
            <a:r>
              <a:rPr lang="de-DE" baseline="0" dirty="0"/>
              <a:t>?</a:t>
            </a:r>
            <a:endParaRPr lang="de-DE" dirty="0"/>
          </a:p>
          <a:p>
            <a:r>
              <a:rPr lang="de-DE" dirty="0"/>
              <a:t>Today </a:t>
            </a:r>
            <a:r>
              <a:rPr lang="de-DE" dirty="0" err="1"/>
              <a:t>we</a:t>
            </a:r>
            <a:r>
              <a:rPr lang="de-DE" dirty="0"/>
              <a:t> will do </a:t>
            </a:r>
            <a:r>
              <a:rPr lang="de-DE" dirty="0" err="1"/>
              <a:t>some</a:t>
            </a:r>
            <a:r>
              <a:rPr lang="de-DE" dirty="0"/>
              <a:t> real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Python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21148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Pandas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a </a:t>
            </a:r>
            <a:r>
              <a:rPr lang="de-DE" baseline="0" dirty="0" err="1"/>
              <a:t>big</a:t>
            </a:r>
            <a:r>
              <a:rPr lang="de-DE" baseline="0" dirty="0"/>
              <a:t> </a:t>
            </a:r>
            <a:r>
              <a:rPr lang="de-DE" baseline="0" dirty="0" err="1"/>
              <a:t>help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227473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96091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70108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5557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will</a:t>
            </a:r>
            <a:r>
              <a:rPr lang="de-DE" baseline="0" dirty="0"/>
              <a:t> </a:t>
            </a:r>
            <a:r>
              <a:rPr lang="de-DE" baseline="0" dirty="0" err="1"/>
              <a:t>look</a:t>
            </a:r>
            <a:r>
              <a:rPr lang="de-DE" baseline="0" dirty="0"/>
              <a:t> at </a:t>
            </a:r>
            <a:r>
              <a:rPr lang="de-DE" baseline="0" dirty="0" err="1"/>
              <a:t>data</a:t>
            </a:r>
            <a:r>
              <a:rPr lang="de-DE" baseline="0" dirty="0"/>
              <a:t> </a:t>
            </a:r>
            <a:r>
              <a:rPr lang="de-DE" baseline="0" dirty="0" err="1"/>
              <a:t>from</a:t>
            </a:r>
            <a:r>
              <a:rPr lang="de-DE" baseline="0" dirty="0"/>
              <a:t> </a:t>
            </a:r>
            <a:r>
              <a:rPr lang="de-DE" baseline="0" dirty="0" err="1"/>
              <a:t>Moxa</a:t>
            </a:r>
            <a:r>
              <a:rPr lang="de-DE" baseline="0" dirty="0"/>
              <a:t> solar </a:t>
            </a:r>
            <a:r>
              <a:rPr lang="de-DE" baseline="0" dirty="0" err="1"/>
              <a:t>panel</a:t>
            </a:r>
            <a:endParaRPr lang="de-DE" baseline="0" dirty="0"/>
          </a:p>
          <a:p>
            <a:r>
              <a:rPr lang="de-DE" baseline="0" dirty="0" err="1"/>
              <a:t>Obviously</a:t>
            </a:r>
            <a:r>
              <a:rPr lang="de-DE" baseline="0" dirty="0"/>
              <a:t> </a:t>
            </a:r>
            <a:r>
              <a:rPr lang="de-DE" baseline="0" dirty="0" err="1"/>
              <a:t>weather</a:t>
            </a:r>
            <a:r>
              <a:rPr lang="de-DE" baseline="0" dirty="0"/>
              <a:t> </a:t>
            </a:r>
            <a:r>
              <a:rPr lang="de-DE" baseline="0" dirty="0" err="1"/>
              <a:t>conditions</a:t>
            </a:r>
            <a:r>
              <a:rPr lang="de-DE" baseline="0" dirty="0"/>
              <a:t> </a:t>
            </a:r>
            <a:r>
              <a:rPr lang="de-DE" baseline="0" dirty="0" err="1"/>
              <a:t>and</a:t>
            </a:r>
            <a:r>
              <a:rPr lang="de-DE" baseline="0" dirty="0"/>
              <a:t> </a:t>
            </a:r>
            <a:r>
              <a:rPr lang="de-DE" baseline="0" dirty="0" err="1"/>
              <a:t>the</a:t>
            </a:r>
            <a:r>
              <a:rPr lang="de-DE" baseline="0" dirty="0"/>
              <a:t> </a:t>
            </a:r>
            <a:r>
              <a:rPr lang="de-DE" baseline="0" dirty="0" err="1"/>
              <a:t>sun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very</a:t>
            </a:r>
            <a:r>
              <a:rPr lang="de-DE" baseline="0" dirty="0"/>
              <a:t> relevant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8446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Workshop</a:t>
            </a:r>
            <a:r>
              <a:rPr lang="de-DE" baseline="0" dirty="0"/>
              <a:t> </a:t>
            </a:r>
            <a:r>
              <a:rPr lang="de-DE" baseline="0" dirty="0" err="1"/>
              <a:t>means</a:t>
            </a:r>
            <a:r>
              <a:rPr lang="de-DE" baseline="0" dirty="0"/>
              <a:t> WORK</a:t>
            </a:r>
          </a:p>
          <a:p>
            <a:r>
              <a:rPr lang="de-DE" baseline="0" dirty="0" err="1"/>
              <a:t>You</a:t>
            </a:r>
            <a:r>
              <a:rPr lang="de-DE" baseline="0" dirty="0"/>
              <a:t> </a:t>
            </a:r>
            <a:r>
              <a:rPr lang="de-DE" baseline="0" dirty="0" err="1"/>
              <a:t>have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work</a:t>
            </a:r>
            <a:endParaRPr lang="de-DE" baseline="0" dirty="0"/>
          </a:p>
          <a:p>
            <a:r>
              <a:rPr lang="de-DE" baseline="0" dirty="0" err="1"/>
              <a:t>We</a:t>
            </a:r>
            <a:r>
              <a:rPr lang="de-DE" baseline="0" dirty="0"/>
              <a:t> will </a:t>
            </a:r>
            <a:r>
              <a:rPr lang="de-DE" baseline="0" dirty="0" err="1"/>
              <a:t>try</a:t>
            </a:r>
            <a:r>
              <a:rPr lang="de-DE" baseline="0" dirty="0"/>
              <a:t> </a:t>
            </a:r>
            <a:r>
              <a:rPr lang="de-DE" baseline="0" dirty="0" err="1"/>
              <a:t>to</a:t>
            </a:r>
            <a:r>
              <a:rPr lang="de-DE" baseline="0" dirty="0"/>
              <a:t> </a:t>
            </a:r>
            <a:r>
              <a:rPr lang="de-DE" baseline="0" dirty="0" err="1"/>
              <a:t>give</a:t>
            </a:r>
            <a:r>
              <a:rPr lang="de-DE" baseline="0" dirty="0"/>
              <a:t> </a:t>
            </a:r>
            <a:r>
              <a:rPr lang="de-DE" baseline="0" dirty="0" err="1"/>
              <a:t>some</a:t>
            </a:r>
            <a:r>
              <a:rPr lang="de-DE" baseline="0" dirty="0"/>
              <a:t> </a:t>
            </a:r>
            <a:r>
              <a:rPr lang="de-DE" baseline="0" dirty="0" err="1"/>
              <a:t>tips</a:t>
            </a:r>
            <a:r>
              <a:rPr lang="de-DE" baseline="0" dirty="0"/>
              <a:t> on </a:t>
            </a:r>
            <a:r>
              <a:rPr lang="de-DE" baseline="0" dirty="0" err="1"/>
              <a:t>what</a:t>
            </a:r>
            <a:r>
              <a:rPr lang="de-DE" baseline="0" dirty="0"/>
              <a:t> </a:t>
            </a:r>
            <a:r>
              <a:rPr lang="de-DE" baseline="0" dirty="0" err="1"/>
              <a:t>is</a:t>
            </a:r>
            <a:r>
              <a:rPr lang="de-DE" baseline="0" dirty="0"/>
              <a:t> </a:t>
            </a:r>
            <a:r>
              <a:rPr lang="de-DE" baseline="0" dirty="0" err="1"/>
              <a:t>important</a:t>
            </a:r>
            <a:r>
              <a:rPr lang="de-DE" baseline="0" dirty="0"/>
              <a:t> in a </a:t>
            </a:r>
            <a:r>
              <a:rPr lang="de-DE" baseline="0" dirty="0" err="1"/>
              <a:t>work</a:t>
            </a:r>
            <a:r>
              <a:rPr lang="de-DE" baseline="0" dirty="0"/>
              <a:t>-environment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2440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061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33828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9536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6430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56780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42A695-56CB-4FAF-8355-FA0725C3BE2A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29989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1283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57808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6413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7947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4649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69054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5807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1633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1625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1608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29570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D3F5AD-8455-4676-A6E2-7A2896A59CB8}" type="datetimeFigureOut">
              <a:rPr lang="de-DE" smtClean="0"/>
              <a:t>09.01.20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BDD4C4-1957-4828-BF01-127E96FAB543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62572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tido/redi.gi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84844"/>
            <a:ext cx="12304548" cy="8566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3239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Problems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Missing attributes</a:t>
            </a:r>
          </a:p>
          <a:p>
            <a:pPr lvl="1"/>
            <a:r>
              <a:rPr lang="en-US" dirty="0"/>
              <a:t>Wind and feels like temperature (not important)</a:t>
            </a:r>
          </a:p>
          <a:p>
            <a:pPr lvl="1"/>
            <a:r>
              <a:rPr lang="en-US" dirty="0"/>
              <a:t>Elevation and Azimuth (important)</a:t>
            </a:r>
          </a:p>
          <a:p>
            <a:r>
              <a:rPr lang="en-US" dirty="0"/>
              <a:t>Gaps in the measurements</a:t>
            </a:r>
          </a:p>
          <a:p>
            <a:pPr lvl="1"/>
            <a:r>
              <a:rPr lang="en-US" dirty="0"/>
              <a:t>Not every minute has a measurement</a:t>
            </a:r>
          </a:p>
          <a:p>
            <a:pPr lvl="1"/>
            <a:r>
              <a:rPr lang="en-US" dirty="0"/>
              <a:t>Potentially relevant, depends on questions asked, difficult to fix</a:t>
            </a:r>
          </a:p>
          <a:p>
            <a:r>
              <a:rPr lang="en-US" dirty="0"/>
              <a:t>Limited time frame, seasons not covered</a:t>
            </a:r>
          </a:p>
          <a:p>
            <a:pPr lvl="1"/>
            <a:r>
              <a:rPr lang="en-US" dirty="0"/>
              <a:t>Impossible to fix</a:t>
            </a:r>
          </a:p>
          <a:p>
            <a:r>
              <a:rPr lang="en-US" dirty="0" err="1"/>
              <a:t>DateTime</a:t>
            </a:r>
            <a:r>
              <a:rPr lang="en-US" dirty="0"/>
              <a:t> Index would be very helpful</a:t>
            </a:r>
          </a:p>
          <a:p>
            <a:pPr lvl="1"/>
            <a:r>
              <a:rPr lang="en-US" dirty="0"/>
              <a:t>We will do it together, makes plotting easier</a:t>
            </a:r>
          </a:p>
          <a:p>
            <a:r>
              <a:rPr lang="en-US" dirty="0"/>
              <a:t>Strange values</a:t>
            </a:r>
          </a:p>
          <a:p>
            <a:pPr lvl="1"/>
            <a:r>
              <a:rPr lang="en-US" dirty="0"/>
              <a:t>E.g. temperature values from sensor, easy to fix (example)</a:t>
            </a:r>
          </a:p>
          <a:p>
            <a:r>
              <a:rPr lang="en-US" dirty="0"/>
              <a:t>N/A values</a:t>
            </a:r>
          </a:p>
          <a:p>
            <a:pPr lvl="1"/>
            <a:r>
              <a:rPr lang="en-US" dirty="0"/>
              <a:t>Not there. Good, because some algorithms do not work if data has N/A values</a:t>
            </a:r>
          </a:p>
        </p:txBody>
      </p:sp>
    </p:spTree>
    <p:extLst>
      <p:ext uri="{BB962C8B-B14F-4D97-AF65-F5344CB8AC3E}">
        <p14:creationId xmlns:p14="http://schemas.microsoft.com/office/powerpoint/2010/main" val="2393646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 </a:t>
            </a:r>
            <a:r>
              <a:rPr lang="de-DE" dirty="0" err="1"/>
              <a:t>DateTime</a:t>
            </a:r>
            <a:r>
              <a:rPr lang="de-DE" dirty="0"/>
              <a:t> </a:t>
            </a:r>
            <a:r>
              <a:rPr lang="de-DE" dirty="0" err="1"/>
              <a:t>index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useful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27546" y="1825625"/>
            <a:ext cx="11536908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['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'] =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pd.to_datetime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['Date'] + ' ' +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['Time'])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df.set_index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(["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DateTime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"],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inplace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df.drop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(columns=["Date", "Time"], </a:t>
            </a: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inplace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=True)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Working with the index: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df.loc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["2019-08-10 05:00":"2019-08-10 09:00"]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df.loc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["2019-08-10"]</a:t>
            </a:r>
          </a:p>
          <a:p>
            <a:pPr marL="0" indent="0">
              <a:buNone/>
            </a:pPr>
            <a:r>
              <a:rPr lang="en-US" sz="2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df.loc</a:t>
            </a:r>
            <a:r>
              <a:rPr lang="en-US" sz="2400" dirty="0">
                <a:latin typeface="Courier New" panose="02070309020205020404" pitchFamily="49" charset="0"/>
                <a:cs typeface="Courier New" panose="02070309020205020404" pitchFamily="49" charset="0"/>
              </a:rPr>
              <a:t>["2019-08-10":"2019-08-12"]</a:t>
            </a:r>
          </a:p>
        </p:txBody>
      </p:sp>
    </p:spTree>
    <p:extLst>
      <p:ext uri="{BB962C8B-B14F-4D97-AF65-F5344CB8AC3E}">
        <p14:creationId xmlns:p14="http://schemas.microsoft.com/office/powerpoint/2010/main" val="17188259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14400"/>
            <a:ext cx="12192000" cy="811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768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FD38C-F1A9-ED4B-B942-B87835B4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Session 2020-01-08</a:t>
            </a:r>
          </a:p>
        </p:txBody>
      </p:sp>
    </p:spTree>
    <p:extLst>
      <p:ext uri="{BB962C8B-B14F-4D97-AF65-F5344CB8AC3E}">
        <p14:creationId xmlns:p14="http://schemas.microsoft.com/office/powerpoint/2010/main" val="14897729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Visualize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Autofit/>
          </a:bodyPr>
          <a:lstStyle/>
          <a:p>
            <a:r>
              <a:rPr lang="en-US" dirty="0"/>
              <a:t>Looking at diagrams helps a lot with understanding your data.</a:t>
            </a:r>
          </a:p>
          <a:p>
            <a:r>
              <a:rPr lang="en-US" dirty="0"/>
              <a:t>matplotlib gives you a lot of options. It’s easy to use with Pandas.</a:t>
            </a:r>
          </a:p>
          <a:p>
            <a:r>
              <a:rPr lang="en-US" dirty="0"/>
              <a:t>But, without further work, it tends to look somewhat ugly.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Task 4</a:t>
            </a:r>
          </a:p>
          <a:p>
            <a:r>
              <a:rPr lang="en-US" dirty="0"/>
              <a:t>Try to understand the data better by visualizing selected attributes.</a:t>
            </a:r>
          </a:p>
          <a:p>
            <a:r>
              <a:rPr lang="en-US" dirty="0"/>
              <a:t>Remember that we are dealing with time-based data.</a:t>
            </a:r>
          </a:p>
          <a:p>
            <a:r>
              <a:rPr lang="en-US" dirty="0"/>
              <a:t>The sun has a daily cycle, might be worth investigating.</a:t>
            </a:r>
          </a:p>
        </p:txBody>
      </p:sp>
    </p:spTree>
    <p:extLst>
      <p:ext uri="{BB962C8B-B14F-4D97-AF65-F5344CB8AC3E}">
        <p14:creationId xmlns:p14="http://schemas.microsoft.com/office/powerpoint/2010/main" val="19999893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Azimuth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Elevation</a:t>
            </a:r>
          </a:p>
        </p:txBody>
      </p:sp>
      <p:pic>
        <p:nvPicPr>
          <p:cNvPr id="2050" name="Picture 2" descr="Bildergebnis für azimuth elevation su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301" y="1332161"/>
            <a:ext cx="6831842" cy="4058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Inhaltsplatzhalter 2"/>
          <p:cNvSpPr>
            <a:spLocks noGrp="1"/>
          </p:cNvSpPr>
          <p:nvPr>
            <p:ph idx="1"/>
          </p:nvPr>
        </p:nvSpPr>
        <p:spPr>
          <a:xfrm>
            <a:off x="838200" y="5390865"/>
            <a:ext cx="10515600" cy="1031757"/>
          </a:xfrm>
        </p:spPr>
        <p:txBody>
          <a:bodyPr>
            <a:normAutofit/>
          </a:bodyPr>
          <a:lstStyle/>
          <a:p>
            <a:r>
              <a:rPr lang="en-US" dirty="0"/>
              <a:t>How is it supposed to look like?</a:t>
            </a:r>
          </a:p>
          <a:p>
            <a:r>
              <a:rPr lang="en-US" dirty="0"/>
              <a:t>How does it look in the data?</a:t>
            </a:r>
          </a:p>
        </p:txBody>
      </p:sp>
      <p:pic>
        <p:nvPicPr>
          <p:cNvPr id="2056" name="Picture 8" descr="photography of sun glaring through the hole of fing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0042" y="1012671"/>
            <a:ext cx="4151241" cy="50562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5938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Join</a:t>
            </a:r>
            <a:r>
              <a:rPr lang="de-DE" dirty="0"/>
              <a:t> an additional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Use the data on Azimuth and Elevation in “class-2019/data”.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Task 5</a:t>
            </a:r>
          </a:p>
          <a:p>
            <a:r>
              <a:rPr lang="en-US" dirty="0"/>
              <a:t>Load the data into Pandas </a:t>
            </a:r>
            <a:r>
              <a:rPr lang="en-US" dirty="0" err="1"/>
              <a:t>dataframes</a:t>
            </a:r>
            <a:r>
              <a:rPr lang="en-US" dirty="0"/>
              <a:t>. Does it look plausible?</a:t>
            </a:r>
          </a:p>
          <a:p>
            <a:r>
              <a:rPr lang="en-US" dirty="0"/>
              <a:t>Transform the data as needed and join it to our existing data.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6032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616" y="-641445"/>
            <a:ext cx="12224974" cy="813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6716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0972"/>
            <a:ext cx="12222793" cy="814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470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FD38C-F1A9-ED4B-B942-B87835B4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Session 2019-11-20</a:t>
            </a:r>
          </a:p>
        </p:txBody>
      </p:sp>
    </p:spTree>
    <p:extLst>
      <p:ext uri="{BB962C8B-B14F-4D97-AF65-F5344CB8AC3E}">
        <p14:creationId xmlns:p14="http://schemas.microsoft.com/office/powerpoint/2010/main" val="2433590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IoT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in </a:t>
            </a:r>
            <a:r>
              <a:rPr lang="de-DE" dirty="0" err="1"/>
              <a:t>Azure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git clone </a:t>
            </a:r>
            <a:r>
              <a:rPr lang="en-US" dirty="0">
                <a:hlinkClick r:id="rId3"/>
              </a:rPr>
              <a:t>https://github.com/martido/redi.git</a:t>
            </a:r>
            <a:endParaRPr lang="en-US" dirty="0"/>
          </a:p>
          <a:p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cd class-2019</a:t>
            </a:r>
          </a:p>
          <a:p>
            <a:r>
              <a:rPr lang="en-US" dirty="0"/>
              <a:t>Follow instructions in README to set up </a:t>
            </a:r>
            <a:r>
              <a:rPr lang="en-US" dirty="0" err="1"/>
              <a:t>conda</a:t>
            </a:r>
            <a:r>
              <a:rPr lang="en-US" dirty="0"/>
              <a:t> environment</a:t>
            </a:r>
          </a:p>
          <a:p>
            <a:r>
              <a:rPr lang="en-US" dirty="0" err="1">
                <a:latin typeface="Consolas" panose="020B0609020204030204" pitchFamily="49" charset="0"/>
                <a:cs typeface="Consolas" panose="020B0609020204030204" pitchFamily="49" charset="0"/>
              </a:rPr>
              <a:t>jupyter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</a:rPr>
              <a:t> notebook</a:t>
            </a:r>
          </a:p>
          <a:p>
            <a:r>
              <a:rPr lang="en-US" dirty="0"/>
              <a:t>Open session_2019-11-20/</a:t>
            </a:r>
            <a:r>
              <a:rPr lang="en-US" dirty="0" err="1"/>
              <a:t>azure_iot_data_processing_template.ipynb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Task 1</a:t>
            </a:r>
          </a:p>
          <a:p>
            <a:r>
              <a:rPr lang="en-US" dirty="0"/>
              <a:t>Download IoT data from Azure Blob Storage.</a:t>
            </a:r>
          </a:p>
          <a:p>
            <a:r>
              <a:rPr lang="en-US" dirty="0"/>
              <a:t>Parse the data and load it into a Pandas </a:t>
            </a:r>
            <a:r>
              <a:rPr lang="en-US" dirty="0" err="1"/>
              <a:t>DataFrame.x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1218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FD38C-F1A9-ED4B-B942-B87835B469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Session 2019-12-04</a:t>
            </a:r>
          </a:p>
        </p:txBody>
      </p:sp>
    </p:spTree>
    <p:extLst>
      <p:ext uri="{BB962C8B-B14F-4D97-AF65-F5344CB8AC3E}">
        <p14:creationId xmlns:p14="http://schemas.microsoft.com/office/powerpoint/2010/main" val="33158349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preprocessed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All relevant files are stored in “class-2019/data/solar-panel-csv”.</a:t>
            </a:r>
          </a:p>
          <a:p>
            <a:r>
              <a:rPr lang="en-US" dirty="0"/>
              <a:t>There are a lot of them, all CSVs; the separator is “|”.</a:t>
            </a:r>
          </a:p>
          <a:p>
            <a:r>
              <a:rPr lang="en-US" dirty="0"/>
              <a:t>The data was preprocessed on the edge device and contains both the solar panel telemetry data as well as weather data.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Task 2</a:t>
            </a:r>
          </a:p>
          <a:p>
            <a:r>
              <a:rPr lang="en-US" dirty="0"/>
              <a:t>Load the data into </a:t>
            </a:r>
            <a:r>
              <a:rPr lang="en-US" u="sng" dirty="0"/>
              <a:t>one</a:t>
            </a:r>
            <a:r>
              <a:rPr lang="en-US" dirty="0"/>
              <a:t> Pandas DataFrame.</a:t>
            </a:r>
          </a:p>
          <a:p>
            <a:r>
              <a:rPr lang="en-US" dirty="0"/>
              <a:t>What is there? How is the quality?</a:t>
            </a:r>
          </a:p>
          <a:p>
            <a:r>
              <a:rPr lang="en-US" dirty="0"/>
              <a:t>What might be important, what not?</a:t>
            </a:r>
          </a:p>
        </p:txBody>
      </p:sp>
    </p:spTree>
    <p:extLst>
      <p:ext uri="{BB962C8B-B14F-4D97-AF65-F5344CB8AC3E}">
        <p14:creationId xmlns:p14="http://schemas.microsoft.com/office/powerpoint/2010/main" val="112213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Understanding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What are the (two) most important attributes in the data?</a:t>
            </a:r>
          </a:p>
          <a:p>
            <a:pPr lvl="1"/>
            <a:r>
              <a:rPr lang="en-US" dirty="0"/>
              <a:t>Date and Time</a:t>
            </a:r>
          </a:p>
          <a:p>
            <a:pPr lvl="1"/>
            <a:r>
              <a:rPr lang="en-US" dirty="0"/>
              <a:t>Why? It identifies the measurements. It can be used to join data.</a:t>
            </a:r>
          </a:p>
          <a:p>
            <a:pPr lvl="1"/>
            <a:r>
              <a:rPr lang="en-US" dirty="0"/>
              <a:t>What is important besides time? Location. Is not in the data. Only Moxa Office.</a:t>
            </a:r>
          </a:p>
          <a:p>
            <a:r>
              <a:rPr lang="en-US" dirty="0"/>
              <a:t>What is also relevant besides absolute date/time?</a:t>
            </a:r>
          </a:p>
          <a:p>
            <a:pPr lvl="1"/>
            <a:r>
              <a:rPr lang="en-US" dirty="0"/>
              <a:t>Frequency</a:t>
            </a:r>
          </a:p>
          <a:p>
            <a:pPr lvl="1"/>
            <a:r>
              <a:rPr lang="en-US" dirty="0"/>
              <a:t>Which frequency has the data? Do all attributes have the same frequency?</a:t>
            </a:r>
          </a:p>
          <a:p>
            <a:r>
              <a:rPr lang="en-US" dirty="0"/>
              <a:t>What is the second most important attribute?</a:t>
            </a:r>
          </a:p>
          <a:p>
            <a:pPr lvl="1"/>
            <a:r>
              <a:rPr lang="en-US" dirty="0"/>
              <a:t>The one we want to predict / optimize.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Power!</a:t>
            </a:r>
          </a:p>
          <a:p>
            <a:pPr lvl="1"/>
            <a:r>
              <a:rPr lang="en-US" dirty="0"/>
              <a:t>What might influence power from the solar panel?</a:t>
            </a:r>
          </a:p>
          <a:p>
            <a:r>
              <a:rPr lang="en-US" dirty="0"/>
              <a:t>What would be a business application?</a:t>
            </a:r>
          </a:p>
          <a:p>
            <a:pPr lvl="1"/>
            <a:r>
              <a:rPr lang="en-US" dirty="0"/>
              <a:t>Choose best place for your solar plant.</a:t>
            </a:r>
          </a:p>
          <a:p>
            <a:pPr lvl="1"/>
            <a:r>
              <a:rPr lang="en-US" dirty="0"/>
              <a:t>Here: Understand the influence factors.</a:t>
            </a:r>
          </a:p>
        </p:txBody>
      </p:sp>
    </p:spTree>
    <p:extLst>
      <p:ext uri="{BB962C8B-B14F-4D97-AF65-F5344CB8AC3E}">
        <p14:creationId xmlns:p14="http://schemas.microsoft.com/office/powerpoint/2010/main" val="3913289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Clean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improve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Look more closely at the data.</a:t>
            </a:r>
          </a:p>
          <a:p>
            <a:r>
              <a:rPr lang="en-US" dirty="0"/>
              <a:t>Later, we would like to analyze the data and understand which variables affect </a:t>
            </a:r>
            <a:r>
              <a:rPr lang="en-US" i="1" dirty="0"/>
              <a:t>power</a:t>
            </a:r>
            <a:r>
              <a:rPr lang="en-US" dirty="0"/>
              <a:t>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Task 3</a:t>
            </a:r>
          </a:p>
          <a:p>
            <a:r>
              <a:rPr lang="en-US" dirty="0"/>
              <a:t>Identify and list potential problems with the data set as it is now.</a:t>
            </a:r>
          </a:p>
          <a:p>
            <a:r>
              <a:rPr lang="en-US" dirty="0"/>
              <a:t>Fix / improve at least one problem.</a:t>
            </a:r>
          </a:p>
        </p:txBody>
      </p:sp>
    </p:spTree>
    <p:extLst>
      <p:ext uri="{BB962C8B-B14F-4D97-AF65-F5344CB8AC3E}">
        <p14:creationId xmlns:p14="http://schemas.microsoft.com/office/powerpoint/2010/main" val="3364051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1250</TotalTime>
  <Words>744</Words>
  <Application>Microsoft Macintosh PowerPoint</Application>
  <PresentationFormat>Widescreen</PresentationFormat>
  <Paragraphs>106</Paragraphs>
  <Slides>16</Slides>
  <Notes>13</Notes>
  <HiddenSlides>2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Consolas</vt:lpstr>
      <vt:lpstr>Courier New</vt:lpstr>
      <vt:lpstr>Office Theme</vt:lpstr>
      <vt:lpstr>PowerPoint Presentation</vt:lpstr>
      <vt:lpstr>PowerPoint Presentation</vt:lpstr>
      <vt:lpstr>PowerPoint Presentation</vt:lpstr>
      <vt:lpstr>Session 2019-11-20</vt:lpstr>
      <vt:lpstr>Work with the raw IoT data in Azure</vt:lpstr>
      <vt:lpstr>Session 2019-12-04</vt:lpstr>
      <vt:lpstr>Work with the preprocessed data</vt:lpstr>
      <vt:lpstr>Understanding the data</vt:lpstr>
      <vt:lpstr>Clean and improve the data</vt:lpstr>
      <vt:lpstr>Problems in the data</vt:lpstr>
      <vt:lpstr>A DateTime index is useful</vt:lpstr>
      <vt:lpstr>PowerPoint Presentation</vt:lpstr>
      <vt:lpstr>Session 2020-01-08</vt:lpstr>
      <vt:lpstr>Visualize the data</vt:lpstr>
      <vt:lpstr>Azimuth and Elevation</vt:lpstr>
      <vt:lpstr>Join an additional data set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Norbert</dc:creator>
  <cp:lastModifiedBy>Dobmeier Martin, FG-210</cp:lastModifiedBy>
  <cp:revision>20</cp:revision>
  <dcterms:created xsi:type="dcterms:W3CDTF">2019-11-16T18:42:18Z</dcterms:created>
  <dcterms:modified xsi:type="dcterms:W3CDTF">2020-01-09T11:31:44Z</dcterms:modified>
</cp:coreProperties>
</file>

<file path=docProps/thumbnail.jpeg>
</file>